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4" r:id="rId5"/>
    <p:sldId id="261" r:id="rId6"/>
    <p:sldId id="259" r:id="rId7"/>
    <p:sldId id="265" r:id="rId8"/>
    <p:sldId id="268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6F14-AECC-44E0-A260-037A09D5F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D9084-0532-48C6-AABF-0E584AF66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8FA52-14D3-428C-BB21-46810662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C70A-409A-462B-8B51-6E915CB9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41EBF-BCBF-4257-9066-0FA9204D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6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6A21-E32E-4B66-B002-09057184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99268-85C7-4F91-ABF2-6F67AF07C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2DC0-6541-4705-9256-209B4534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0ADB-46B8-4470-8B58-666838CA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DBF31-695D-44F5-9FA6-EFAFD1CD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3DB50B-CFAF-42E8-B6C7-3427FC8FE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A0E83-8577-4BCE-B7A1-9E9115F27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323CA-C9D0-4957-8330-2AF6D115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4BA3D-A218-473E-AEC2-4A91708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1BBD-04E8-4640-895C-ED59B5E2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0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3783-4317-4BF4-968A-7A5000F8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C22E3-5217-4B20-8F19-108FDED1E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A6B9D-57B5-474E-BF63-32282FDC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F8047-42A1-4827-9A7A-18F1055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5411-8249-473F-95D6-4B2A6165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DC3-D177-40F5-BBA2-AA131E53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C6786-77DB-4992-B9D7-BBE84CE53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D62E4-8828-42A8-ADCF-0B850645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DDA5-0ACD-4E88-877E-9CAE0786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E6AC0-D6CB-4795-A76A-E3A5450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560D-5157-4777-83E7-63B4BC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9BAB-A7E9-4F72-83DB-AFB0BD8AA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6FCA-95C8-4126-8F57-2FA4706BC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7C625-AF3C-468C-BD11-82A62F35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F49D2-96FC-4418-ADAB-F50D8EF4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5D457-8C47-4908-9987-3C10C3B8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F1F3-30F6-41E8-9A2D-24CF7273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DEDA-9BCD-4013-A837-3C54E65D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12DBE-CC18-4788-95E9-EB37B5DA4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B3AD3-924C-4FD7-A781-EC7E6E7CB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380EF-E850-45A7-B6B6-B78581932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DE34E7-1452-447D-948A-606ADBF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CDEFE-5759-4A0B-83FC-218941C4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7255C-8BBB-49FF-B254-374748A2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4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92FD-CBAF-404F-94D1-E5633A54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F9E61-E231-4122-9D3F-FC43E1B6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55F51-F9D0-4F0F-A10F-0E2A12D7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C5B1D-436B-4322-B730-EDC2972E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DAEDB-7E66-4604-A09F-1D9FA2018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C175C-C6E1-41C8-8DB0-D4CF98BB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96021-5A53-4C3E-8917-CCD36BE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8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2D8-BEAD-42F5-A5F8-C8899CD4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E5DB3-65C4-44F6-B951-861262D8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8E430-EA41-4587-9F53-5DFB7667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7725-74EC-4B21-A0A2-AC027F0E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369C6-6751-480B-916A-462877C0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C3A39-8FA9-4436-8029-E74438C1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3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8CA6-EAEA-4BDB-A09C-44F32868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154ED-BDAD-401B-9765-726091CC8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940A4-66D7-420B-8A11-E4D4BF909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C3D99-B31D-4272-8136-6A77608A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C8EA4-CDF5-4635-A427-0C93B9DF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CB3D6-3B0A-4DCD-976F-EDE298F2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6808B-2990-4E39-A0D2-6F12D83E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895B-BE61-4959-B442-C1C63D899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92DAE-699F-49CB-A9F6-670291016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AE9AA-ED5E-4C87-8965-5E775AF0988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2E47D-2D96-4141-9DBF-5DED3D518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423-7811-45FA-B7BC-9F1E422F3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DF07B-5BA0-4685-8B7C-0AB11E49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1D0D73-F3C5-406A-85FB-2412D0EB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2DE25-2793-4CA4-A188-E4B9F8FAD403}"/>
              </a:ext>
            </a:extLst>
          </p:cNvPr>
          <p:cNvSpPr txBox="1"/>
          <p:nvPr/>
        </p:nvSpPr>
        <p:spPr>
          <a:xfrm>
            <a:off x="220131" y="5616185"/>
            <a:ext cx="4791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Franklin Gothic Book" panose="020B0503020102020204" pitchFamily="34" charset="0"/>
              </a:rPr>
              <a:t>What is Python,</a:t>
            </a:r>
          </a:p>
          <a:p>
            <a:r>
              <a:rPr lang="en-US" sz="2400" i="1" dirty="0">
                <a:latin typeface="Franklin Gothic Book" panose="020B0503020102020204" pitchFamily="34" charset="0"/>
              </a:rPr>
              <a:t>	What you can do with it </a:t>
            </a:r>
          </a:p>
          <a:p>
            <a:r>
              <a:rPr lang="en-US" sz="2400" i="1" dirty="0">
                <a:latin typeface="Franklin Gothic Book" panose="020B0503020102020204" pitchFamily="34" charset="0"/>
              </a:rPr>
              <a:t>		 Why it is so popular?</a:t>
            </a:r>
          </a:p>
        </p:txBody>
      </p:sp>
    </p:spTree>
    <p:extLst>
      <p:ext uri="{BB962C8B-B14F-4D97-AF65-F5344CB8AC3E}">
        <p14:creationId xmlns:p14="http://schemas.microsoft.com/office/powerpoint/2010/main" val="426131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214936-547B-4EDE-83D0-6CD8038D1258}"/>
              </a:ext>
            </a:extLst>
          </p:cNvPr>
          <p:cNvSpPr/>
          <p:nvPr/>
        </p:nvSpPr>
        <p:spPr>
          <a:xfrm>
            <a:off x="133016" y="249342"/>
            <a:ext cx="4738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Popularity and High Salary</a:t>
            </a:r>
            <a:endParaRPr lang="en-US" sz="3200" dirty="0">
              <a:latin typeface="Franklin Gothic Book" panose="020B0503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158D1F-66ED-4582-B85F-9AAABD0C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5" y="776060"/>
            <a:ext cx="10236976" cy="3954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D8F9AA-9ECE-453B-BCCE-FC2DDA64C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5" y="5257506"/>
            <a:ext cx="7373149" cy="12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8F51EC-6A38-4D0B-9D12-C1CE39C9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3" y="695432"/>
            <a:ext cx="10973883" cy="59212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2034FF-5300-4A88-859E-6008E1C4DE4A}"/>
              </a:ext>
            </a:extLst>
          </p:cNvPr>
          <p:cNvSpPr/>
          <p:nvPr/>
        </p:nvSpPr>
        <p:spPr>
          <a:xfrm>
            <a:off x="331304" y="110657"/>
            <a:ext cx="2967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What is Python?</a:t>
            </a:r>
            <a:endParaRPr lang="en-US" sz="3200" b="1" dirty="0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A5A28-C0A1-4D00-BEF0-9950231EE909}"/>
              </a:ext>
            </a:extLst>
          </p:cNvPr>
          <p:cNvSpPr txBox="1"/>
          <p:nvPr/>
        </p:nvSpPr>
        <p:spPr>
          <a:xfrm>
            <a:off x="4812167" y="4719838"/>
            <a:ext cx="5758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Python is world’s fastest growing programming language, 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not just amongst software engineers but also: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DD7C35-F00F-4BFB-B2C1-4F6244664964}"/>
              </a:ext>
            </a:extLst>
          </p:cNvPr>
          <p:cNvSpPr/>
          <p:nvPr/>
        </p:nvSpPr>
        <p:spPr>
          <a:xfrm>
            <a:off x="4862198" y="5432948"/>
            <a:ext cx="2004015" cy="37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F5A35F-E473-4E74-AE61-0AC2745D8703}"/>
              </a:ext>
            </a:extLst>
          </p:cNvPr>
          <p:cNvSpPr/>
          <p:nvPr/>
        </p:nvSpPr>
        <p:spPr>
          <a:xfrm>
            <a:off x="7106220" y="5432947"/>
            <a:ext cx="2004015" cy="37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AF924C-5BD1-47FD-A6A7-E45A748E40F3}"/>
              </a:ext>
            </a:extLst>
          </p:cNvPr>
          <p:cNvSpPr/>
          <p:nvPr/>
        </p:nvSpPr>
        <p:spPr>
          <a:xfrm>
            <a:off x="9262635" y="5434248"/>
            <a:ext cx="2004015" cy="37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managers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2D4702-5F77-40FC-91F9-8BDA4B058AC4}"/>
              </a:ext>
            </a:extLst>
          </p:cNvPr>
          <p:cNvSpPr/>
          <p:nvPr/>
        </p:nvSpPr>
        <p:spPr>
          <a:xfrm>
            <a:off x="4857741" y="6024833"/>
            <a:ext cx="2004015" cy="37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4DF79E-8DAE-4ABE-AF1E-48A90EECAFF4}"/>
              </a:ext>
            </a:extLst>
          </p:cNvPr>
          <p:cNvSpPr/>
          <p:nvPr/>
        </p:nvSpPr>
        <p:spPr>
          <a:xfrm>
            <a:off x="7106220" y="6015719"/>
            <a:ext cx="2004015" cy="37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Accountants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8424EA9-1A5C-490F-AB72-3FA323B4CE57}"/>
              </a:ext>
            </a:extLst>
          </p:cNvPr>
          <p:cNvSpPr/>
          <p:nvPr/>
        </p:nvSpPr>
        <p:spPr>
          <a:xfrm>
            <a:off x="9262635" y="6015720"/>
            <a:ext cx="2004015" cy="37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Simply Everyone!</a:t>
            </a:r>
          </a:p>
        </p:txBody>
      </p:sp>
    </p:spTree>
    <p:extLst>
      <p:ext uri="{BB962C8B-B14F-4D97-AF65-F5344CB8AC3E}">
        <p14:creationId xmlns:p14="http://schemas.microsoft.com/office/powerpoint/2010/main" val="1471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CFF571-2208-431D-8713-DF1B86E62E9A}"/>
              </a:ext>
            </a:extLst>
          </p:cNvPr>
          <p:cNvSpPr/>
          <p:nvPr/>
        </p:nvSpPr>
        <p:spPr>
          <a:xfrm>
            <a:off x="98558" y="951320"/>
            <a:ext cx="11414573" cy="216010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574A-E25A-41A9-9B28-CF968205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7" t="34356" r="56118" b="35115"/>
          <a:stretch/>
        </p:blipFill>
        <p:spPr>
          <a:xfrm>
            <a:off x="678869" y="1255116"/>
            <a:ext cx="1096321" cy="979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307F6-947B-4DED-9D2C-89DBA514A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r="1"/>
          <a:stretch/>
        </p:blipFill>
        <p:spPr>
          <a:xfrm>
            <a:off x="9223438" y="1255116"/>
            <a:ext cx="1151176" cy="962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E5C776-A4CA-4958-8A1F-6767D0F420C2}"/>
              </a:ext>
            </a:extLst>
          </p:cNvPr>
          <p:cNvSpPr/>
          <p:nvPr/>
        </p:nvSpPr>
        <p:spPr>
          <a:xfrm>
            <a:off x="567472" y="2408125"/>
            <a:ext cx="1656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Franklin Gothic Book" panose="020B0503020102020204" pitchFamily="34" charset="0"/>
              </a:rPr>
              <a:t>Free &amp; open source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8AA08-B27D-4738-AED2-06E93BFA93DD}"/>
              </a:ext>
            </a:extLst>
          </p:cNvPr>
          <p:cNvSpPr/>
          <p:nvPr/>
        </p:nvSpPr>
        <p:spPr>
          <a:xfrm>
            <a:off x="8734501" y="2403551"/>
            <a:ext cx="2351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Franklin Gothic Book" panose="020B0503020102020204" pitchFamily="34" charset="0"/>
              </a:rPr>
              <a:t>Simple and beginner friendly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069123-DD2A-407A-9EE6-E8B5B00150DA}"/>
              </a:ext>
            </a:extLst>
          </p:cNvPr>
          <p:cNvSpPr/>
          <p:nvPr/>
        </p:nvSpPr>
        <p:spPr>
          <a:xfrm>
            <a:off x="3258599" y="2405261"/>
            <a:ext cx="1228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Franklin Gothic Book" panose="020B0503020102020204" pitchFamily="34" charset="0"/>
              </a:rPr>
              <a:t>Multi-purpose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0640C6-CAC2-4B6A-AB4D-93892DB10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94" y="3515000"/>
            <a:ext cx="8653670" cy="27803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2034FF-5300-4A88-859E-6008E1C4DE4A}"/>
              </a:ext>
            </a:extLst>
          </p:cNvPr>
          <p:cNvSpPr/>
          <p:nvPr/>
        </p:nvSpPr>
        <p:spPr>
          <a:xfrm>
            <a:off x="331304" y="110657"/>
            <a:ext cx="4211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Why is Python popular?</a:t>
            </a:r>
            <a:endParaRPr lang="en-US" sz="3200" b="1" dirty="0"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B4EF3-1C4B-46D8-A3AF-9E53D4041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56" y="1350682"/>
            <a:ext cx="1405612" cy="790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2C5C45-5B83-440D-95C6-DF2A3FB798DD}"/>
              </a:ext>
            </a:extLst>
          </p:cNvPr>
          <p:cNvSpPr/>
          <p:nvPr/>
        </p:nvSpPr>
        <p:spPr>
          <a:xfrm>
            <a:off x="6297424" y="2405261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Franklin Gothic Book" panose="020B0503020102020204" pitchFamily="34" charset="0"/>
              </a:rPr>
              <a:t>Large Community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77767-C055-4E83-86D5-9FFDCF577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83" y="1311039"/>
            <a:ext cx="1736042" cy="8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9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BA07C6-A715-46B9-8752-3F22AAA5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73" y="1488155"/>
            <a:ext cx="4725713" cy="3544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1DDD23-F6CB-46C1-A0D3-5938C1D90B7F}"/>
              </a:ext>
            </a:extLst>
          </p:cNvPr>
          <p:cNvSpPr/>
          <p:nvPr/>
        </p:nvSpPr>
        <p:spPr>
          <a:xfrm>
            <a:off x="71974" y="552415"/>
            <a:ext cx="1294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Automation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E2B68-F3F3-4AE9-80EA-265DBCED0986}"/>
              </a:ext>
            </a:extLst>
          </p:cNvPr>
          <p:cNvSpPr/>
          <p:nvPr/>
        </p:nvSpPr>
        <p:spPr>
          <a:xfrm>
            <a:off x="133016" y="2170117"/>
            <a:ext cx="72754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Create, update, move, and rename files and folders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Update and format data in Excel spreadsheets of any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Running scripts and commands in deferent machines</a:t>
            </a:r>
            <a:endParaRPr lang="en-US" sz="20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Search for text in a file or across multiple files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Split, merge, watermark, and encrypt PDFs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Send reminder emails and text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Fill out online 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Create a Calculator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8F2E5-C875-4F59-9832-F784ED6427FD}"/>
              </a:ext>
            </a:extLst>
          </p:cNvPr>
          <p:cNvSpPr/>
          <p:nvPr/>
        </p:nvSpPr>
        <p:spPr>
          <a:xfrm>
            <a:off x="71974" y="915914"/>
            <a:ext cx="11635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Franklin Gothic Book" panose="020B0503020102020204" pitchFamily="34" charset="0"/>
              </a:rPr>
              <a:t>You can use Python to write programs that do in minutes what would take you hours to do by hand-no prior programming experience required, here are some examples: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802746-B7EF-4EFD-AAF4-8AF0AD7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592" y="4586994"/>
            <a:ext cx="1609104" cy="2125232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8E0DD8F-2CBC-47AE-A9AF-72C98A6ED22D}"/>
              </a:ext>
            </a:extLst>
          </p:cNvPr>
          <p:cNvSpPr/>
          <p:nvPr/>
        </p:nvSpPr>
        <p:spPr>
          <a:xfrm>
            <a:off x="8309608" y="5649610"/>
            <a:ext cx="1444487" cy="768626"/>
          </a:xfrm>
          <a:prstGeom prst="wedgeRectCallout">
            <a:avLst>
              <a:gd name="adj1" fmla="val 75324"/>
              <a:gd name="adj2" fmla="val 5477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Great Reference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89915-DFDD-401E-A25C-1296DD0F28D9}"/>
              </a:ext>
            </a:extLst>
          </p:cNvPr>
          <p:cNvSpPr/>
          <p:nvPr/>
        </p:nvSpPr>
        <p:spPr>
          <a:xfrm>
            <a:off x="0" y="64676"/>
            <a:ext cx="5356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What you can do with python?</a:t>
            </a:r>
          </a:p>
        </p:txBody>
      </p:sp>
    </p:spTree>
    <p:extLst>
      <p:ext uri="{BB962C8B-B14F-4D97-AF65-F5344CB8AC3E}">
        <p14:creationId xmlns:p14="http://schemas.microsoft.com/office/powerpoint/2010/main" val="27104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5F5EC-E68C-40E2-A613-1C6732C4F212}"/>
              </a:ext>
            </a:extLst>
          </p:cNvPr>
          <p:cNvSpPr/>
          <p:nvPr/>
        </p:nvSpPr>
        <p:spPr>
          <a:xfrm>
            <a:off x="122065" y="550492"/>
            <a:ext cx="205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Computer Graphics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71F6E-A453-41F0-922E-DA9D4FAC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92" y="1241977"/>
            <a:ext cx="4176022" cy="1976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4E4F1-7C02-4758-8844-155B9991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t="9356" r="19467" b="11146"/>
          <a:stretch/>
        </p:blipFill>
        <p:spPr>
          <a:xfrm>
            <a:off x="239104" y="4338947"/>
            <a:ext cx="1523433" cy="1025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E85D2-3B43-4D95-B3D6-4F839FEDA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96" y="4244732"/>
            <a:ext cx="1737654" cy="1119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E75022-3C1E-4080-A925-DC3637D5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09" y="4136112"/>
            <a:ext cx="1846718" cy="1155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84FE5C-8B73-46C5-B4EF-065E8ED28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2" y="4244732"/>
            <a:ext cx="3014454" cy="891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2004B-DCB5-4EFF-BE72-A7E8EC4F5784}"/>
              </a:ext>
            </a:extLst>
          </p:cNvPr>
          <p:cNvSpPr txBox="1"/>
          <p:nvPr/>
        </p:nvSpPr>
        <p:spPr>
          <a:xfrm>
            <a:off x="6613476" y="1241977"/>
            <a:ext cx="36138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Franklin Gothic Book" panose="020B0503020102020204" pitchFamily="34" charset="0"/>
              </a:rPr>
              <a:t>Graphical User interface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Franklin Gothic Book" panose="020B0503020102020204" pitchFamily="34" charset="0"/>
              </a:rPr>
              <a:t>Desktop Applications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Franklin Gothic Book" panose="020B0503020102020204" pitchFamily="34" charset="0"/>
              </a:rPr>
              <a:t>Game Development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02948B-973E-43AB-9200-75F8E7DD111A}"/>
              </a:ext>
            </a:extLst>
          </p:cNvPr>
          <p:cNvSpPr/>
          <p:nvPr/>
        </p:nvSpPr>
        <p:spPr>
          <a:xfrm>
            <a:off x="56360" y="0"/>
            <a:ext cx="5356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What you can do with python?</a:t>
            </a:r>
          </a:p>
        </p:txBody>
      </p:sp>
    </p:spTree>
    <p:extLst>
      <p:ext uri="{BB962C8B-B14F-4D97-AF65-F5344CB8AC3E}">
        <p14:creationId xmlns:p14="http://schemas.microsoft.com/office/powerpoint/2010/main" val="423511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59CE19-6A50-49D4-A923-8239C62F7E92}"/>
              </a:ext>
            </a:extLst>
          </p:cNvPr>
          <p:cNvSpPr/>
          <p:nvPr/>
        </p:nvSpPr>
        <p:spPr>
          <a:xfrm>
            <a:off x="388461" y="4292628"/>
            <a:ext cx="11542644" cy="216010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96488-3522-43C6-BAE7-724C390C2D3A}"/>
              </a:ext>
            </a:extLst>
          </p:cNvPr>
          <p:cNvSpPr/>
          <p:nvPr/>
        </p:nvSpPr>
        <p:spPr>
          <a:xfrm>
            <a:off x="161159" y="645371"/>
            <a:ext cx="195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Web Development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A16E3-991B-42F0-A024-932905196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66" y="1014703"/>
            <a:ext cx="5410664" cy="3261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9DA8C-C597-45DB-BC88-5DE67851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4" y="4971012"/>
            <a:ext cx="2345637" cy="65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05351D-E8C8-4DEE-8DAF-26932780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71" y="4850265"/>
            <a:ext cx="1595644" cy="892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5B4718-003E-457B-99DB-F1C6C671C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2" b="31603"/>
          <a:stretch/>
        </p:blipFill>
        <p:spPr>
          <a:xfrm>
            <a:off x="1045261" y="4853435"/>
            <a:ext cx="2143125" cy="768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CCFE8-3555-49A3-B10C-12A786ABC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04" y="4971012"/>
            <a:ext cx="2902227" cy="588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16BE40-A489-4B48-A5E5-5735AF88184C}"/>
              </a:ext>
            </a:extLst>
          </p:cNvPr>
          <p:cNvSpPr txBox="1"/>
          <p:nvPr/>
        </p:nvSpPr>
        <p:spPr>
          <a:xfrm>
            <a:off x="5970105" y="1967948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Franklin Gothic Book" panose="020B0503020102020204" pitchFamily="34" charset="0"/>
              </a:rPr>
              <a:t>Develop Web applications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Franklin Gothic Book" panose="020B0503020102020204" pitchFamily="34" charset="0"/>
              </a:rPr>
              <a:t>Scrape Websites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80197-0CC3-4ABA-B9DC-E6062D561188}"/>
              </a:ext>
            </a:extLst>
          </p:cNvPr>
          <p:cNvSpPr/>
          <p:nvPr/>
        </p:nvSpPr>
        <p:spPr>
          <a:xfrm>
            <a:off x="56360" y="0"/>
            <a:ext cx="5356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What you can do with python?</a:t>
            </a:r>
          </a:p>
        </p:txBody>
      </p:sp>
    </p:spTree>
    <p:extLst>
      <p:ext uri="{BB962C8B-B14F-4D97-AF65-F5344CB8AC3E}">
        <p14:creationId xmlns:p14="http://schemas.microsoft.com/office/powerpoint/2010/main" val="54339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28C60E-B6B4-4A12-94A6-82AA25A0273C}"/>
              </a:ext>
            </a:extLst>
          </p:cNvPr>
          <p:cNvSpPr/>
          <p:nvPr/>
        </p:nvSpPr>
        <p:spPr>
          <a:xfrm>
            <a:off x="56360" y="0"/>
            <a:ext cx="5356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93939"/>
                </a:solidFill>
                <a:latin typeface="Franklin Gothic Book" panose="020B0503020102020204" pitchFamily="34" charset="0"/>
              </a:rPr>
              <a:t>What you can do with python?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89AB6-9505-4866-914B-8F3CB5265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34" y="165239"/>
            <a:ext cx="4530996" cy="3764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70A8E-0C85-4D24-889F-B72F4ED35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6" b="36551"/>
          <a:stretch/>
        </p:blipFill>
        <p:spPr>
          <a:xfrm>
            <a:off x="9371150" y="5160743"/>
            <a:ext cx="2143125" cy="622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FF4EDC-55AA-4000-B3CB-A1761E58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17" y="4602195"/>
            <a:ext cx="1892812" cy="1117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9F881A-8980-45C1-9237-F7CDF8C13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8" b="15010"/>
          <a:stretch/>
        </p:blipFill>
        <p:spPr>
          <a:xfrm>
            <a:off x="1882001" y="4936435"/>
            <a:ext cx="1947879" cy="1046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561C3-C1EB-4842-A622-F817612B16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30808" r="9386" b="31376"/>
          <a:stretch/>
        </p:blipFill>
        <p:spPr>
          <a:xfrm>
            <a:off x="4240696" y="5234605"/>
            <a:ext cx="2464905" cy="5413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76EFC-124D-4FF7-9063-E4122CA97E43}"/>
              </a:ext>
            </a:extLst>
          </p:cNvPr>
          <p:cNvSpPr txBox="1"/>
          <p:nvPr/>
        </p:nvSpPr>
        <p:spPr>
          <a:xfrm>
            <a:off x="768626" y="1172817"/>
            <a:ext cx="54661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Franklin Gothic Book" panose="020B0503020102020204" pitchFamily="34" charset="0"/>
              </a:rPr>
              <a:t>Well suited for data manipulation and analysis</a:t>
            </a:r>
          </a:p>
          <a:p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Franklin Gothic Book" panose="020B0503020102020204" pitchFamily="34" charset="0"/>
              </a:rPr>
              <a:t>Deals with tabular data and spreadsheets</a:t>
            </a:r>
          </a:p>
          <a:p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Franklin Gothic Book" panose="020B0503020102020204" pitchFamily="34" charset="0"/>
              </a:rPr>
              <a:t>Arbitrary matrix data</a:t>
            </a:r>
          </a:p>
          <a:p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Franklin Gothic Book" panose="020B0503020102020204" pitchFamily="34" charset="0"/>
              </a:rPr>
              <a:t>Observational and statistical datasets</a:t>
            </a:r>
          </a:p>
          <a:p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Franklin Gothic Book" panose="020B0503020102020204" pitchFamily="34" charset="0"/>
              </a:rPr>
              <a:t>Data visualization 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CEFB6-D90C-48BF-8650-FE7F1A2C4451}"/>
              </a:ext>
            </a:extLst>
          </p:cNvPr>
          <p:cNvSpPr txBox="1"/>
          <p:nvPr/>
        </p:nvSpPr>
        <p:spPr>
          <a:xfrm>
            <a:off x="125936" y="6489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9608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BA07C6-A715-46B9-8752-3F22AAA53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834019"/>
            <a:ext cx="1914312" cy="1435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1DDD23-F6CB-46C1-A0D3-5938C1D90B7F}"/>
              </a:ext>
            </a:extLst>
          </p:cNvPr>
          <p:cNvSpPr/>
          <p:nvPr/>
        </p:nvSpPr>
        <p:spPr>
          <a:xfrm>
            <a:off x="957340" y="2361565"/>
            <a:ext cx="1294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Automation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89915-DFDD-401E-A25C-1296DD0F28D9}"/>
              </a:ext>
            </a:extLst>
          </p:cNvPr>
          <p:cNvSpPr/>
          <p:nvPr/>
        </p:nvSpPr>
        <p:spPr>
          <a:xfrm>
            <a:off x="0" y="64676"/>
            <a:ext cx="5356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Franklin Gothic Book" panose="020B0503020102020204" pitchFamily="34" charset="0"/>
              </a:rPr>
              <a:t>What you can do with python?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E8E736-3B23-4F5B-9DFC-69E8E4FF2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4" y="3270818"/>
            <a:ext cx="2569369" cy="2134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092E6-767D-4ADF-9071-2DB7CF898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63" y="431658"/>
            <a:ext cx="3540513" cy="2134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0448-D832-4DA2-88A0-A17848D5D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40" y="983026"/>
            <a:ext cx="2489096" cy="1178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C583-726F-49DB-A3FC-2F987875C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60" y="3608720"/>
            <a:ext cx="2400011" cy="1490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75EF11-E1FE-421F-BB31-9118CB7CF122}"/>
              </a:ext>
            </a:extLst>
          </p:cNvPr>
          <p:cNvSpPr/>
          <p:nvPr/>
        </p:nvSpPr>
        <p:spPr>
          <a:xfrm>
            <a:off x="781844" y="5355855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Data Science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53742-385A-4BEA-9576-0D8D2FF9470E}"/>
              </a:ext>
            </a:extLst>
          </p:cNvPr>
          <p:cNvSpPr/>
          <p:nvPr/>
        </p:nvSpPr>
        <p:spPr>
          <a:xfrm>
            <a:off x="7920060" y="2453378"/>
            <a:ext cx="183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Web Deployment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37F44-635D-4D70-A3E7-1BA4A2CB35FB}"/>
              </a:ext>
            </a:extLst>
          </p:cNvPr>
          <p:cNvSpPr/>
          <p:nvPr/>
        </p:nvSpPr>
        <p:spPr>
          <a:xfrm>
            <a:off x="3685430" y="2304531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Applications and Gaming 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833A27-AE93-496C-9929-8D0AA06D619F}"/>
              </a:ext>
            </a:extLst>
          </p:cNvPr>
          <p:cNvSpPr/>
          <p:nvPr/>
        </p:nvSpPr>
        <p:spPr>
          <a:xfrm>
            <a:off x="7850326" y="5355855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AI and Machine learning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74AD54-5AB5-4E65-A209-7B96CAA43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05" y="3154758"/>
            <a:ext cx="2211366" cy="20587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DFB859-ED27-4D75-95B4-E90F0BB41439}"/>
              </a:ext>
            </a:extLst>
          </p:cNvPr>
          <p:cNvSpPr/>
          <p:nvPr/>
        </p:nvSpPr>
        <p:spPr>
          <a:xfrm>
            <a:off x="4635647" y="535585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Big Data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9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0FF80D-1700-47C4-9D95-ED83738E4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056" r="5108" b="683"/>
          <a:stretch/>
        </p:blipFill>
        <p:spPr>
          <a:xfrm>
            <a:off x="671" y="0"/>
            <a:ext cx="1219132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B67B3-7F5D-4102-B5ED-EED39C0B2E46}"/>
              </a:ext>
            </a:extLst>
          </p:cNvPr>
          <p:cNvSpPr/>
          <p:nvPr/>
        </p:nvSpPr>
        <p:spPr>
          <a:xfrm>
            <a:off x="100679" y="584775"/>
            <a:ext cx="4163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Artificial Intelligence &amp; Machine Learning</a:t>
            </a:r>
            <a:endParaRPr lang="en-US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6E78FC-450E-4E2A-808E-9B3D60685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5" y="2427480"/>
            <a:ext cx="1656522" cy="100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EB00D2-E06B-4616-84B1-1D1C7DFA4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3" y="4227175"/>
            <a:ext cx="1197666" cy="14771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960A61-3D4D-461E-85DA-556B6863C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83" y="2027199"/>
            <a:ext cx="2206486" cy="18387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630E81-0D77-4258-8075-4F461E198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41" y="4356654"/>
            <a:ext cx="2751481" cy="14445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9E3BAC-9D5E-4712-84B9-EB2265051325}"/>
              </a:ext>
            </a:extLst>
          </p:cNvPr>
          <p:cNvSpPr/>
          <p:nvPr/>
        </p:nvSpPr>
        <p:spPr>
          <a:xfrm>
            <a:off x="56360" y="0"/>
            <a:ext cx="5356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What you can do with python?</a:t>
            </a:r>
          </a:p>
        </p:txBody>
      </p:sp>
    </p:spTree>
    <p:extLst>
      <p:ext uri="{BB962C8B-B14F-4D97-AF65-F5344CB8AC3E}">
        <p14:creationId xmlns:p14="http://schemas.microsoft.com/office/powerpoint/2010/main" val="235468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6111</TotalTime>
  <Words>265</Words>
  <Application>Microsoft Office PowerPoint</Application>
  <PresentationFormat>Widescreen</PresentationFormat>
  <Paragraphs>62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Franklin Gothic Book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sasha</dc:creator>
  <cp:lastModifiedBy>sasha</cp:lastModifiedBy>
  <cp:revision>54</cp:revision>
  <dcterms:created xsi:type="dcterms:W3CDTF">2020-05-10T15:02:21Z</dcterms:created>
  <dcterms:modified xsi:type="dcterms:W3CDTF">2020-09-28T17:53:53Z</dcterms:modified>
</cp:coreProperties>
</file>